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55818/0001-00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8101042" cy="129857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Перевалова Екатерина Сергеевна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000240"/>
            <a:ext cx="7715304" cy="321471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Мое </a:t>
            </a:r>
            <a:r>
              <a:rPr lang="ru-RU" dirty="0" smtClean="0">
                <a:solidFill>
                  <a:srgbClr val="0070C0"/>
                </a:solidFill>
              </a:rPr>
              <a:t>жизненное кредо: </a:t>
            </a:r>
            <a:r>
              <a:rPr lang="ru-RU" dirty="0" smtClean="0">
                <a:solidFill>
                  <a:srgbClr val="0070C0"/>
                </a:solidFill>
              </a:rPr>
              <a:t>         </a:t>
            </a: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 smtClean="0">
                <a:solidFill>
                  <a:srgbClr val="002060"/>
                </a:solidFill>
              </a:rPr>
              <a:t>Чтобы учить других, надо учиться самому, чтобы воспитывать других, надо начинать с себя, чтобы развивать других, самому надо постоянно </a:t>
            </a:r>
            <a:r>
              <a:rPr lang="ru-RU" b="1" dirty="0" smtClean="0">
                <a:solidFill>
                  <a:srgbClr val="002060"/>
                </a:solidFill>
              </a:rPr>
              <a:t>развиваться»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myslide.ru/documents_3/47152e58cda6c68e5cfc075fdfe0ea95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285728"/>
            <a:ext cx="2636007" cy="37147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786058"/>
            <a:ext cx="2553590" cy="38576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3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3000372"/>
            <a:ext cx="2700858" cy="38576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4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64" y="3071810"/>
            <a:ext cx="2372718" cy="3357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5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596" y="214290"/>
            <a:ext cx="2416017" cy="37724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1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14678" y="285728"/>
            <a:ext cx="2448848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myslide.ru/documents_3/47152e58cda6c68e5cfc075fdfe0ea95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сертификат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2571768" cy="35369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ДИПЛОМ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214290"/>
            <a:ext cx="2597173" cy="35718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ГРАМОТА ПОСАД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285728"/>
            <a:ext cx="2649116" cy="3643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ДИПЛОМ4 — копия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3143248"/>
            <a:ext cx="2428892" cy="35023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ГРАМОТА НОВОГОДНЯЯ 2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5140" y="3286124"/>
            <a:ext cx="2129678" cy="29289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ГРАМОТА НОВОГОДНЯЯ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86116" y="3133559"/>
            <a:ext cx="2500330" cy="34386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myslide.ru/documents_3/47152e58cda6c68e5cfc075fdfe0ea95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диплом семья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2181622" cy="30003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143248"/>
            <a:ext cx="2389397" cy="32861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5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2786058"/>
            <a:ext cx="2451188" cy="35004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29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86050" y="214290"/>
            <a:ext cx="2421847" cy="33307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3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00826" y="214290"/>
            <a:ext cx="2285510" cy="3143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Перевалова Екатерина Сергеевна дс41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6314" y="642918"/>
            <a:ext cx="2128786" cy="29704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5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43702" y="2928934"/>
            <a:ext cx="2278971" cy="31342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6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14876" y="3500438"/>
            <a:ext cx="2179151" cy="3143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myslide.ru/documents_3/47152e58cda6c68e5cfc075fdfe0ea95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3500438"/>
            <a:ext cx="1785950" cy="321468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Дела? Проблемы? Все пустое!</a:t>
            </a:r>
            <a:b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Душа ребенка - вот святое!</a:t>
            </a:r>
            <a:b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Цветок в душе еще так мал!</a:t>
            </a:r>
            <a:b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Успей полить, чтоб не повял!</a:t>
            </a:r>
            <a:b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 descr="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85728"/>
            <a:ext cx="1973847" cy="27146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214290"/>
            <a:ext cx="2337454" cy="32146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2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2857496"/>
            <a:ext cx="2753004" cy="37861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1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3214686"/>
            <a:ext cx="2248275" cy="3357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2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71670" y="3500438"/>
            <a:ext cx="2159674" cy="30718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 descr="СЛОВО ПОБЕДИТЕЛЬ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5985" y="142852"/>
            <a:ext cx="2071702" cy="29643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 descr="СЛОВО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14810" y="357166"/>
            <a:ext cx="2065515" cy="30003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41</Words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Перевалова Екатерина Сергеевна</vt:lpstr>
      <vt:lpstr>Слайд 2</vt:lpstr>
      <vt:lpstr>Слайд 3</vt:lpstr>
      <vt:lpstr>Слайд 4</vt:lpstr>
      <vt:lpstr>Дела? Проблемы? Все пустое! Душа ребенка - вот святое! Цветок в душе еще так мал! Успей полить, чтоб не повял!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14</cp:revision>
  <dcterms:created xsi:type="dcterms:W3CDTF">2018-12-05T11:20:06Z</dcterms:created>
  <dcterms:modified xsi:type="dcterms:W3CDTF">2018-12-05T14:12:02Z</dcterms:modified>
</cp:coreProperties>
</file>